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5ffacfd230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5ffacfd230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5ffacfd23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5ffacfd23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5ffacfd23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5ffacfd23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2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1" Type="http://schemas.openxmlformats.org/officeDocument/2006/relationships/image" Target="../media/image10.png"/><Relationship Id="rId10" Type="http://schemas.openxmlformats.org/officeDocument/2006/relationships/image" Target="../media/image8.png"/><Relationship Id="rId12" Type="http://schemas.openxmlformats.org/officeDocument/2006/relationships/image" Target="../media/image7.png"/><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4.png"/><Relationship Id="rId9"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16.png"/><Relationship Id="rId7" Type="http://schemas.openxmlformats.org/officeDocument/2006/relationships/image" Target="../media/image2.png"/><Relationship Id="rId8"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TRABAJO FINAL</a:t>
            </a:r>
            <a:endParaRPr/>
          </a:p>
          <a:p>
            <a:pPr indent="0" lvl="0" marL="0" rtl="0" algn="l">
              <a:spcBef>
                <a:spcPts val="0"/>
              </a:spcBef>
              <a:spcAft>
                <a:spcPts val="0"/>
              </a:spcAft>
              <a:buNone/>
            </a:pPr>
            <a:r>
              <a:rPr lang="es"/>
              <a:t>2019</a:t>
            </a:r>
            <a:endParaRPr/>
          </a:p>
        </p:txBody>
      </p:sp>
      <p:sp>
        <p:nvSpPr>
          <p:cNvPr id="229" name="Google Shape;229;p17"/>
          <p:cNvSpPr txBox="1"/>
          <p:nvPr>
            <p:ph idx="1" type="subTitle"/>
          </p:nvPr>
        </p:nvSpPr>
        <p:spPr>
          <a:xfrm>
            <a:off x="5083950" y="3924925"/>
            <a:ext cx="39894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Delsanto, Julián Horacio | Torres, Gastón Hernán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grpSp>
        <p:nvGrpSpPr>
          <p:cNvPr id="296" name="Google Shape;296;p26"/>
          <p:cNvGrpSpPr/>
          <p:nvPr/>
        </p:nvGrpSpPr>
        <p:grpSpPr>
          <a:xfrm>
            <a:off x="1770413" y="1108396"/>
            <a:ext cx="5603175" cy="3851280"/>
            <a:chOff x="3553042" y="1657806"/>
            <a:chExt cx="3461100" cy="2671532"/>
          </a:xfrm>
        </p:grpSpPr>
        <p:sp>
          <p:nvSpPr>
            <p:cNvPr id="297" name="Google Shape;297;p2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5" name="Google Shape;305;p26"/>
          <p:cNvPicPr preferRelativeResize="0"/>
          <p:nvPr/>
        </p:nvPicPr>
        <p:blipFill rotWithShape="1">
          <a:blip r:embed="rId3">
            <a:alphaModFix/>
          </a:blip>
          <a:srcRect b="26215" l="45356" r="19582" t="50734"/>
          <a:stretch/>
        </p:blipFill>
        <p:spPr>
          <a:xfrm>
            <a:off x="1856206" y="1190668"/>
            <a:ext cx="5431800" cy="2756400"/>
          </a:xfrm>
          <a:prstGeom prst="rect">
            <a:avLst/>
          </a:prstGeom>
          <a:noFill/>
          <a:ln>
            <a:noFill/>
          </a:ln>
        </p:spPr>
      </p:pic>
      <p:sp>
        <p:nvSpPr>
          <p:cNvPr id="306" name="Google Shape;306;p26"/>
          <p:cNvSpPr/>
          <p:nvPr/>
        </p:nvSpPr>
        <p:spPr>
          <a:xfrm flipH="1">
            <a:off x="1855887" y="1192180"/>
            <a:ext cx="5431800" cy="27525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6"/>
          <p:cNvSpPr txBox="1"/>
          <p:nvPr>
            <p:ph type="title"/>
          </p:nvPr>
        </p:nvSpPr>
        <p:spPr>
          <a:xfrm>
            <a:off x="1856200" y="1632125"/>
            <a:ext cx="5431800" cy="18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6000">
                <a:solidFill>
                  <a:srgbClr val="11294A"/>
                </a:solidFill>
              </a:rPr>
              <a:t>¡MUCHAS GRACIAS!</a:t>
            </a:r>
            <a:endParaRPr sz="6000">
              <a:solidFill>
                <a:srgbClr val="11294A"/>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1000"/>
                                        <p:tgtEl>
                                          <p:spTgt spid="3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nvSpPr>
        <p:spPr>
          <a:xfrm>
            <a:off x="526800" y="897000"/>
            <a:ext cx="3026400" cy="40617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es" sz="1800">
                <a:solidFill>
                  <a:srgbClr val="FFFFFF"/>
                </a:solidFill>
                <a:latin typeface="Lato"/>
                <a:ea typeface="Lato"/>
                <a:cs typeface="Lato"/>
                <a:sym typeface="Lato"/>
              </a:rPr>
              <a:t>Profesoras:</a:t>
            </a:r>
            <a:endParaRPr b="1"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Banchoff, Claudia </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Harari, Viviana</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 </a:t>
            </a:r>
            <a:endParaRPr sz="1800">
              <a:solidFill>
                <a:srgbClr val="FFFFFF"/>
              </a:solidFill>
              <a:latin typeface="Lato"/>
              <a:ea typeface="Lato"/>
              <a:cs typeface="Lato"/>
              <a:sym typeface="Lato"/>
            </a:endParaRPr>
          </a:p>
          <a:p>
            <a:pPr indent="0" lvl="0" marL="0" rtl="0" algn="l">
              <a:spcBef>
                <a:spcPts val="0"/>
              </a:spcBef>
              <a:spcAft>
                <a:spcPts val="0"/>
              </a:spcAft>
              <a:buNone/>
            </a:pPr>
            <a:r>
              <a:rPr b="1" lang="es" sz="1800">
                <a:solidFill>
                  <a:srgbClr val="FFFFFF"/>
                </a:solidFill>
                <a:latin typeface="Lato"/>
                <a:ea typeface="Lato"/>
                <a:cs typeface="Lato"/>
                <a:sym typeface="Lato"/>
              </a:rPr>
              <a:t>Jefes de Trabajos Prácticos:</a:t>
            </a:r>
            <a:endParaRPr b="1"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Coggiola, Luciano </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Martin, Sofía</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 </a:t>
            </a:r>
            <a:endParaRPr sz="1800">
              <a:solidFill>
                <a:srgbClr val="FFFFFF"/>
              </a:solidFill>
              <a:latin typeface="Lato"/>
              <a:ea typeface="Lato"/>
              <a:cs typeface="Lato"/>
              <a:sym typeface="Lato"/>
            </a:endParaRPr>
          </a:p>
          <a:p>
            <a:pPr indent="0" lvl="0" marL="0" rtl="0" algn="l">
              <a:spcBef>
                <a:spcPts val="0"/>
              </a:spcBef>
              <a:spcAft>
                <a:spcPts val="0"/>
              </a:spcAft>
              <a:buNone/>
            </a:pPr>
            <a:r>
              <a:rPr b="1" lang="es" sz="1800">
                <a:solidFill>
                  <a:srgbClr val="FFFFFF"/>
                </a:solidFill>
                <a:latin typeface="Lato"/>
                <a:ea typeface="Lato"/>
                <a:cs typeface="Lato"/>
                <a:sym typeface="Lato"/>
              </a:rPr>
              <a:t>Ayudantes: </a:t>
            </a:r>
            <a:endParaRPr b="1"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Barbieri, Tomás</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Epíscopo, Nicolás</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Martínez, Juan Pablo</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Otarán, Federico</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Rajoy, Gaspar</a:t>
            </a:r>
            <a:endParaRPr>
              <a:latin typeface="Lato"/>
              <a:ea typeface="Lato"/>
              <a:cs typeface="Lato"/>
              <a:sym typeface="Lato"/>
            </a:endParaRPr>
          </a:p>
        </p:txBody>
      </p:sp>
      <p:pic>
        <p:nvPicPr>
          <p:cNvPr id="235" name="Google Shape;235;p18"/>
          <p:cNvPicPr preferRelativeResize="0"/>
          <p:nvPr/>
        </p:nvPicPr>
        <p:blipFill>
          <a:blip r:embed="rId3">
            <a:alphaModFix amt="12000"/>
          </a:blip>
          <a:stretch>
            <a:fillRect/>
          </a:stretch>
        </p:blipFill>
        <p:spPr>
          <a:xfrm>
            <a:off x="578833" y="897000"/>
            <a:ext cx="4228979" cy="4061700"/>
          </a:xfrm>
          <a:prstGeom prst="rect">
            <a:avLst/>
          </a:prstGeom>
          <a:noFill/>
          <a:ln>
            <a:noFill/>
          </a:ln>
        </p:spPr>
      </p:pic>
      <p:sp>
        <p:nvSpPr>
          <p:cNvPr id="236" name="Google Shape;236;p18"/>
          <p:cNvSpPr txBox="1"/>
          <p:nvPr/>
        </p:nvSpPr>
        <p:spPr>
          <a:xfrm>
            <a:off x="3035475" y="3100500"/>
            <a:ext cx="2516100" cy="16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800">
                <a:solidFill>
                  <a:srgbClr val="FFFFFF"/>
                </a:solidFill>
                <a:latin typeface="Lato"/>
                <a:ea typeface="Lato"/>
                <a:cs typeface="Lato"/>
                <a:sym typeface="Lato"/>
              </a:rPr>
              <a:t>Colaboradores:</a:t>
            </a:r>
            <a:endParaRPr b="1"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Blancá, Darío</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Cura Jauregui, Ulises</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Díaz Gira, Facundo</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Genoves, Agustín</a:t>
            </a:r>
            <a:endParaRPr>
              <a:latin typeface="Lato"/>
              <a:ea typeface="Lato"/>
              <a:cs typeface="Lato"/>
              <a:sym typeface="Lato"/>
            </a:endParaRPr>
          </a:p>
        </p:txBody>
      </p:sp>
      <p:sp>
        <p:nvSpPr>
          <p:cNvPr id="237" name="Google Shape;237;p18"/>
          <p:cNvSpPr txBox="1"/>
          <p:nvPr/>
        </p:nvSpPr>
        <p:spPr>
          <a:xfrm>
            <a:off x="1169100" y="263100"/>
            <a:ext cx="6805800" cy="6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3000">
                <a:solidFill>
                  <a:srgbClr val="FFFFFF"/>
                </a:solidFill>
                <a:latin typeface="Lato"/>
                <a:ea typeface="Lato"/>
                <a:cs typeface="Lato"/>
                <a:sym typeface="Lato"/>
              </a:rPr>
              <a:t>SEMINARIO DE LENGUAJE - PYTHON</a:t>
            </a:r>
            <a:endParaRPr b="1" sz="3000">
              <a:solidFill>
                <a:srgbClr val="FFFFFF"/>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3000">
                <a:latin typeface="Lato"/>
                <a:ea typeface="Lato"/>
                <a:cs typeface="Lato"/>
                <a:sym typeface="Lato"/>
              </a:rPr>
              <a:t>INTRODUCCIÓN</a:t>
            </a:r>
            <a:endParaRPr b="1" sz="3000">
              <a:latin typeface="Lato"/>
              <a:ea typeface="Lato"/>
              <a:cs typeface="Lato"/>
              <a:sym typeface="Lato"/>
            </a:endParaRPr>
          </a:p>
        </p:txBody>
      </p:sp>
      <p:sp>
        <p:nvSpPr>
          <p:cNvPr id="243" name="Google Shape;243;p19"/>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s" sz="1600">
                <a:solidFill>
                  <a:srgbClr val="FFFFFF"/>
                </a:solidFill>
              </a:rPr>
              <a:t>“Soupe à l'oignon”</a:t>
            </a:r>
            <a:r>
              <a:rPr lang="es" sz="1600">
                <a:solidFill>
                  <a:srgbClr val="FFFFFF"/>
                </a:solidFill>
              </a:rPr>
              <a:t> es una aplicación educativa pensada para estudiantes que cursan el primer ciclo educativo de nivel primario y que consiste en una sopa de letras (Word Search) en la que, no sólo se deben encontrar una cantidad determinada de palabras sino que, además, estas deben ser clasificadas en adjetivos, sustantivos o verbos.</a:t>
            </a:r>
            <a:endParaRPr sz="1600">
              <a:solidFill>
                <a:srgbClr val="FFFFFF"/>
              </a:solidFill>
            </a:endParaRPr>
          </a:p>
          <a:p>
            <a:pPr indent="0" lvl="0" marL="0" rtl="0" algn="l">
              <a:lnSpc>
                <a:spcPct val="150000"/>
              </a:lnSpc>
              <a:spcBef>
                <a:spcPts val="800"/>
              </a:spcBef>
              <a:spcAft>
                <a:spcPts val="0"/>
              </a:spcAft>
              <a:buNone/>
            </a:pPr>
            <a:r>
              <a:rPr lang="es" sz="1600">
                <a:solidFill>
                  <a:srgbClr val="FFFFFF"/>
                </a:solidFill>
              </a:rPr>
              <a:t>  La aplicación permite al docente determinar cómo será el desarrollo del juego mediante un menú de configuración simple e intuitivo.</a:t>
            </a:r>
            <a:endParaRPr sz="1600">
              <a:solidFill>
                <a:srgbClr val="FFFFFF"/>
              </a:solidFill>
            </a:endParaRPr>
          </a:p>
          <a:p>
            <a:pPr indent="0" lvl="0" marL="0" rtl="0" algn="l">
              <a:spcBef>
                <a:spcPts val="8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pic>
        <p:nvPicPr>
          <p:cNvPr id="248" name="Google Shape;248;p20"/>
          <p:cNvPicPr preferRelativeResize="0"/>
          <p:nvPr/>
        </p:nvPicPr>
        <p:blipFill>
          <a:blip r:embed="rId3">
            <a:alphaModFix/>
          </a:blip>
          <a:stretch>
            <a:fillRect/>
          </a:stretch>
        </p:blipFill>
        <p:spPr>
          <a:xfrm>
            <a:off x="1250100" y="284400"/>
            <a:ext cx="7296525" cy="4574700"/>
          </a:xfrm>
          <a:prstGeom prst="rect">
            <a:avLst/>
          </a:prstGeom>
          <a:noFill/>
          <a:ln>
            <a:noFill/>
          </a:ln>
        </p:spPr>
      </p:pic>
      <p:pic>
        <p:nvPicPr>
          <p:cNvPr id="249" name="Google Shape;249;p20"/>
          <p:cNvPicPr preferRelativeResize="0"/>
          <p:nvPr/>
        </p:nvPicPr>
        <p:blipFill>
          <a:blip r:embed="rId4">
            <a:alphaModFix/>
          </a:blip>
          <a:stretch>
            <a:fillRect/>
          </a:stretch>
        </p:blipFill>
        <p:spPr>
          <a:xfrm>
            <a:off x="1250100" y="284400"/>
            <a:ext cx="7296525" cy="4574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48"/>
                                        </p:tgtEl>
                                        <p:attrNameLst>
                                          <p:attrName>style.visibility</p:attrName>
                                        </p:attrNameLst>
                                      </p:cBhvr>
                                      <p:to>
                                        <p:strVal val="visible"/>
                                      </p:to>
                                    </p:set>
                                    <p:anim calcmode="lin" valueType="num">
                                      <p:cBhvr additive="base">
                                        <p:cTn dur="1100"/>
                                        <p:tgtEl>
                                          <p:spTgt spid="248"/>
                                        </p:tgtEl>
                                        <p:attrNameLst>
                                          <p:attrName>ppt_w</p:attrName>
                                        </p:attrNameLst>
                                      </p:cBhvr>
                                      <p:tavLst>
                                        <p:tav fmla="" tm="0">
                                          <p:val>
                                            <p:strVal val="0"/>
                                          </p:val>
                                        </p:tav>
                                        <p:tav fmla="" tm="100000">
                                          <p:val>
                                            <p:strVal val="#ppt_w"/>
                                          </p:val>
                                        </p:tav>
                                      </p:tavLst>
                                    </p:anim>
                                    <p:anim calcmode="lin" valueType="num">
                                      <p:cBhvr additive="base">
                                        <p:cTn dur="1100"/>
                                        <p:tgtEl>
                                          <p:spTgt spid="248"/>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1000"/>
                                        <p:tgtEl>
                                          <p:spTgt spid="2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pic>
        <p:nvPicPr>
          <p:cNvPr id="254" name="Google Shape;254;p21"/>
          <p:cNvPicPr preferRelativeResize="0"/>
          <p:nvPr/>
        </p:nvPicPr>
        <p:blipFill>
          <a:blip r:embed="rId3">
            <a:alphaModFix/>
          </a:blip>
          <a:stretch>
            <a:fillRect/>
          </a:stretch>
        </p:blipFill>
        <p:spPr>
          <a:xfrm>
            <a:off x="1140325" y="152400"/>
            <a:ext cx="7782649" cy="4838700"/>
          </a:xfrm>
          <a:prstGeom prst="rect">
            <a:avLst/>
          </a:prstGeom>
          <a:noFill/>
          <a:ln>
            <a:noFill/>
          </a:ln>
        </p:spPr>
      </p:pic>
      <p:pic>
        <p:nvPicPr>
          <p:cNvPr id="255" name="Google Shape;255;p21"/>
          <p:cNvPicPr preferRelativeResize="0"/>
          <p:nvPr/>
        </p:nvPicPr>
        <p:blipFill>
          <a:blip r:embed="rId4">
            <a:alphaModFix/>
          </a:blip>
          <a:stretch>
            <a:fillRect/>
          </a:stretch>
        </p:blipFill>
        <p:spPr>
          <a:xfrm>
            <a:off x="2410100" y="877650"/>
            <a:ext cx="5243101" cy="3388200"/>
          </a:xfrm>
          <a:prstGeom prst="rect">
            <a:avLst/>
          </a:prstGeom>
          <a:noFill/>
          <a:ln>
            <a:noFill/>
          </a:ln>
        </p:spPr>
      </p:pic>
      <p:pic>
        <p:nvPicPr>
          <p:cNvPr id="256" name="Google Shape;256;p21"/>
          <p:cNvPicPr preferRelativeResize="0"/>
          <p:nvPr/>
        </p:nvPicPr>
        <p:blipFill>
          <a:blip r:embed="rId5">
            <a:alphaModFix/>
          </a:blip>
          <a:stretch>
            <a:fillRect/>
          </a:stretch>
        </p:blipFill>
        <p:spPr>
          <a:xfrm>
            <a:off x="2363650" y="843075"/>
            <a:ext cx="5289550" cy="3418220"/>
          </a:xfrm>
          <a:prstGeom prst="rect">
            <a:avLst/>
          </a:prstGeom>
          <a:noFill/>
          <a:ln>
            <a:noFill/>
          </a:ln>
        </p:spPr>
      </p:pic>
      <p:pic>
        <p:nvPicPr>
          <p:cNvPr id="257" name="Google Shape;257;p21"/>
          <p:cNvPicPr preferRelativeResize="0"/>
          <p:nvPr/>
        </p:nvPicPr>
        <p:blipFill>
          <a:blip r:embed="rId6">
            <a:alphaModFix/>
          </a:blip>
          <a:stretch>
            <a:fillRect/>
          </a:stretch>
        </p:blipFill>
        <p:spPr>
          <a:xfrm>
            <a:off x="1140325" y="152400"/>
            <a:ext cx="7782650" cy="4838700"/>
          </a:xfrm>
          <a:prstGeom prst="rect">
            <a:avLst/>
          </a:prstGeom>
          <a:noFill/>
          <a:ln>
            <a:noFill/>
          </a:ln>
        </p:spPr>
      </p:pic>
      <p:pic>
        <p:nvPicPr>
          <p:cNvPr id="258" name="Google Shape;258;p21"/>
          <p:cNvPicPr preferRelativeResize="0"/>
          <p:nvPr/>
        </p:nvPicPr>
        <p:blipFill>
          <a:blip r:embed="rId7">
            <a:alphaModFix/>
          </a:blip>
          <a:stretch>
            <a:fillRect/>
          </a:stretch>
        </p:blipFill>
        <p:spPr>
          <a:xfrm>
            <a:off x="1140325" y="152400"/>
            <a:ext cx="7782651" cy="4838700"/>
          </a:xfrm>
          <a:prstGeom prst="rect">
            <a:avLst/>
          </a:prstGeom>
          <a:noFill/>
          <a:ln>
            <a:noFill/>
          </a:ln>
        </p:spPr>
      </p:pic>
      <p:pic>
        <p:nvPicPr>
          <p:cNvPr id="259" name="Google Shape;259;p21"/>
          <p:cNvPicPr preferRelativeResize="0"/>
          <p:nvPr/>
        </p:nvPicPr>
        <p:blipFill>
          <a:blip r:embed="rId8">
            <a:alphaModFix/>
          </a:blip>
          <a:stretch>
            <a:fillRect/>
          </a:stretch>
        </p:blipFill>
        <p:spPr>
          <a:xfrm>
            <a:off x="2494258" y="959083"/>
            <a:ext cx="5074776" cy="3186200"/>
          </a:xfrm>
          <a:prstGeom prst="rect">
            <a:avLst/>
          </a:prstGeom>
          <a:noFill/>
          <a:ln cap="flat" cmpd="sng" w="28575">
            <a:solidFill>
              <a:srgbClr val="11294A"/>
            </a:solidFill>
            <a:prstDash val="solid"/>
            <a:round/>
            <a:headEnd len="sm" w="sm" type="none"/>
            <a:tailEnd len="sm" w="sm" type="none"/>
          </a:ln>
        </p:spPr>
      </p:pic>
      <p:pic>
        <p:nvPicPr>
          <p:cNvPr id="260" name="Google Shape;260;p21"/>
          <p:cNvPicPr preferRelativeResize="0"/>
          <p:nvPr/>
        </p:nvPicPr>
        <p:blipFill>
          <a:blip r:embed="rId9">
            <a:alphaModFix/>
          </a:blip>
          <a:stretch>
            <a:fillRect/>
          </a:stretch>
        </p:blipFill>
        <p:spPr>
          <a:xfrm>
            <a:off x="2494250" y="959075"/>
            <a:ext cx="5074775" cy="3186200"/>
          </a:xfrm>
          <a:prstGeom prst="rect">
            <a:avLst/>
          </a:prstGeom>
          <a:noFill/>
          <a:ln cap="flat" cmpd="sng" w="28575">
            <a:solidFill>
              <a:srgbClr val="11294A"/>
            </a:solidFill>
            <a:prstDash val="solid"/>
            <a:round/>
            <a:headEnd len="sm" w="sm" type="none"/>
            <a:tailEnd len="sm" w="sm" type="none"/>
          </a:ln>
        </p:spPr>
      </p:pic>
      <p:pic>
        <p:nvPicPr>
          <p:cNvPr id="261" name="Google Shape;261;p21"/>
          <p:cNvPicPr preferRelativeResize="0"/>
          <p:nvPr/>
        </p:nvPicPr>
        <p:blipFill>
          <a:blip r:embed="rId10">
            <a:alphaModFix/>
          </a:blip>
          <a:stretch>
            <a:fillRect/>
          </a:stretch>
        </p:blipFill>
        <p:spPr>
          <a:xfrm>
            <a:off x="2494250" y="959075"/>
            <a:ext cx="5074775" cy="3186200"/>
          </a:xfrm>
          <a:prstGeom prst="rect">
            <a:avLst/>
          </a:prstGeom>
          <a:noFill/>
          <a:ln cap="flat" cmpd="sng" w="28575">
            <a:solidFill>
              <a:srgbClr val="11294A"/>
            </a:solidFill>
            <a:prstDash val="solid"/>
            <a:round/>
            <a:headEnd len="sm" w="sm" type="none"/>
            <a:tailEnd len="sm" w="sm" type="none"/>
          </a:ln>
        </p:spPr>
      </p:pic>
      <p:pic>
        <p:nvPicPr>
          <p:cNvPr id="262" name="Google Shape;262;p21"/>
          <p:cNvPicPr preferRelativeResize="0"/>
          <p:nvPr/>
        </p:nvPicPr>
        <p:blipFill>
          <a:blip r:embed="rId11">
            <a:alphaModFix/>
          </a:blip>
          <a:stretch>
            <a:fillRect/>
          </a:stretch>
        </p:blipFill>
        <p:spPr>
          <a:xfrm>
            <a:off x="1140325" y="152400"/>
            <a:ext cx="7782650" cy="4838700"/>
          </a:xfrm>
          <a:prstGeom prst="rect">
            <a:avLst/>
          </a:prstGeom>
          <a:noFill/>
          <a:ln>
            <a:noFill/>
          </a:ln>
        </p:spPr>
      </p:pic>
      <p:pic>
        <p:nvPicPr>
          <p:cNvPr id="263" name="Google Shape;263;p21"/>
          <p:cNvPicPr preferRelativeResize="0"/>
          <p:nvPr/>
        </p:nvPicPr>
        <p:blipFill>
          <a:blip r:embed="rId12">
            <a:alphaModFix/>
          </a:blip>
          <a:stretch>
            <a:fillRect/>
          </a:stretch>
        </p:blipFill>
        <p:spPr>
          <a:xfrm>
            <a:off x="1140325" y="152400"/>
            <a:ext cx="7782651" cy="4838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54"/>
                                        </p:tgtEl>
                                        <p:attrNameLst>
                                          <p:attrName>style.visibility</p:attrName>
                                        </p:attrNameLst>
                                      </p:cBhvr>
                                      <p:to>
                                        <p:strVal val="visible"/>
                                      </p:to>
                                    </p:set>
                                    <p:anim calcmode="lin" valueType="num">
                                      <p:cBhvr additive="base">
                                        <p:cTn dur="1000"/>
                                        <p:tgtEl>
                                          <p:spTgt spid="254"/>
                                        </p:tgtEl>
                                        <p:attrNameLst>
                                          <p:attrName>ppt_w</p:attrName>
                                        </p:attrNameLst>
                                      </p:cBhvr>
                                      <p:tavLst>
                                        <p:tav fmla="" tm="0">
                                          <p:val>
                                            <p:strVal val="0"/>
                                          </p:val>
                                        </p:tav>
                                        <p:tav fmla="" tm="100000">
                                          <p:val>
                                            <p:strVal val="#ppt_w"/>
                                          </p:val>
                                        </p:tav>
                                      </p:tavLst>
                                    </p:anim>
                                    <p:anim calcmode="lin" valueType="num">
                                      <p:cBhvr additive="base">
                                        <p:cTn dur="1000"/>
                                        <p:tgtEl>
                                          <p:spTgt spid="254"/>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5"/>
                                        </p:tgtEl>
                                        <p:attrNameLst>
                                          <p:attrName>style.visibility</p:attrName>
                                        </p:attrNameLst>
                                      </p:cBhvr>
                                      <p:to>
                                        <p:strVal val="visible"/>
                                      </p:to>
                                    </p:set>
                                    <p:anim calcmode="lin" valueType="num">
                                      <p:cBhvr additive="base">
                                        <p:cTn dur="1000"/>
                                        <p:tgtEl>
                                          <p:spTgt spid="25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300"/>
                                        <p:tgtEl>
                                          <p:spTgt spid="255"/>
                                        </p:tgtEl>
                                        <p:attrNameLst>
                                          <p:attrName>ppt_x</p:attrName>
                                        </p:attrNameLst>
                                      </p:cBhvr>
                                      <p:tavLst>
                                        <p:tav fmla="" tm="0">
                                          <p:val>
                                            <p:strVal val="#ppt_x"/>
                                          </p:val>
                                        </p:tav>
                                        <p:tav fmla="" tm="100000">
                                          <p:val>
                                            <p:strVal val="#ppt_x+1"/>
                                          </p:val>
                                        </p:tav>
                                      </p:tavLst>
                                    </p:anim>
                                    <p:set>
                                      <p:cBhvr>
                                        <p:cTn dur="1" fill="hold">
                                          <p:stCondLst>
                                            <p:cond delay="1300"/>
                                          </p:stCondLst>
                                        </p:cTn>
                                        <p:tgtEl>
                                          <p:spTgt spid="255"/>
                                        </p:tgtEl>
                                        <p:attrNameLst>
                                          <p:attrName>style.visibility</p:attrName>
                                        </p:attrNameLst>
                                      </p:cBhvr>
                                      <p:to>
                                        <p:strVal val="hidden"/>
                                      </p:to>
                                    </p:set>
                                  </p:childTnLst>
                                </p:cTn>
                              </p:par>
                            </p:childTnLst>
                          </p:cTn>
                        </p:par>
                        <p:par>
                          <p:cTn fill="hold">
                            <p:stCondLst>
                              <p:cond delay="1300"/>
                            </p:stCondLst>
                            <p:childTnLst>
                              <p:par>
                                <p:cTn fill="hold" nodeType="afterEffect" presetClass="entr" presetID="2" presetSubtype="8">
                                  <p:stCondLst>
                                    <p:cond delay="0"/>
                                  </p:stCondLst>
                                  <p:childTnLst>
                                    <p:set>
                                      <p:cBhvr>
                                        <p:cTn dur="1" fill="hold">
                                          <p:stCondLst>
                                            <p:cond delay="0"/>
                                          </p:stCondLst>
                                        </p:cTn>
                                        <p:tgtEl>
                                          <p:spTgt spid="256"/>
                                        </p:tgtEl>
                                        <p:attrNameLst>
                                          <p:attrName>style.visibility</p:attrName>
                                        </p:attrNameLst>
                                      </p:cBhvr>
                                      <p:to>
                                        <p:strVal val="visible"/>
                                      </p:to>
                                    </p:set>
                                    <p:anim calcmode="lin" valueType="num">
                                      <p:cBhvr additive="base">
                                        <p:cTn dur="1000"/>
                                        <p:tgtEl>
                                          <p:spTgt spid="25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256"/>
                                        </p:tgtEl>
                                        <p:attrNameLst>
                                          <p:attrName>ppt_x</p:attrName>
                                        </p:attrNameLst>
                                      </p:cBhvr>
                                      <p:tavLst>
                                        <p:tav fmla="" tm="0">
                                          <p:val>
                                            <p:strVal val="#ppt_x"/>
                                          </p:val>
                                        </p:tav>
                                        <p:tav fmla="" tm="100000">
                                          <p:val>
                                            <p:strVal val="#ppt_x+1"/>
                                          </p:val>
                                        </p:tav>
                                      </p:tavLst>
                                    </p:anim>
                                    <p:set>
                                      <p:cBhvr>
                                        <p:cTn dur="1" fill="hold">
                                          <p:stCondLst>
                                            <p:cond delay="1000"/>
                                          </p:stCondLst>
                                        </p:cTn>
                                        <p:tgtEl>
                                          <p:spTgt spid="25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57"/>
                                        </p:tgtEl>
                                      </p:cBhvr>
                                    </p:animEffect>
                                    <p:set>
                                      <p:cBhvr>
                                        <p:cTn dur="1" fill="hold">
                                          <p:stCondLst>
                                            <p:cond delay="1000"/>
                                          </p:stCondLst>
                                        </p:cTn>
                                        <p:tgtEl>
                                          <p:spTgt spid="25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58"/>
                                        </p:tgtEl>
                                      </p:cBhvr>
                                    </p:animEffect>
                                    <p:set>
                                      <p:cBhvr>
                                        <p:cTn dur="1" fill="hold">
                                          <p:stCondLst>
                                            <p:cond delay="1000"/>
                                          </p:stCondLst>
                                        </p:cTn>
                                        <p:tgtEl>
                                          <p:spTgt spid="25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59"/>
                                        </p:tgtEl>
                                        <p:attrNameLst>
                                          <p:attrName>style.visibility</p:attrName>
                                        </p:attrNameLst>
                                      </p:cBhvr>
                                      <p:to>
                                        <p:strVal val="visible"/>
                                      </p:to>
                                    </p:set>
                                    <p:anim calcmode="lin" valueType="num">
                                      <p:cBhvr additive="base">
                                        <p:cTn dur="1000"/>
                                        <p:tgtEl>
                                          <p:spTgt spid="25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1">
                                  <p:stCondLst>
                                    <p:cond delay="0"/>
                                  </p:stCondLst>
                                  <p:childTnLst>
                                    <p:anim calcmode="lin" valueType="num">
                                      <p:cBhvr additive="base">
                                        <p:cTn dur="1000"/>
                                        <p:tgtEl>
                                          <p:spTgt spid="259"/>
                                        </p:tgtEl>
                                        <p:attrNameLst>
                                          <p:attrName>ppt_y</p:attrName>
                                        </p:attrNameLst>
                                      </p:cBhvr>
                                      <p:tavLst>
                                        <p:tav fmla="" tm="0">
                                          <p:val>
                                            <p:strVal val="#ppt_y"/>
                                          </p:val>
                                        </p:tav>
                                        <p:tav fmla="" tm="100000">
                                          <p:val>
                                            <p:strVal val="#ppt_y-1"/>
                                          </p:val>
                                        </p:tav>
                                      </p:tavLst>
                                    </p:anim>
                                    <p:set>
                                      <p:cBhvr>
                                        <p:cTn dur="1" fill="hold">
                                          <p:stCondLst>
                                            <p:cond delay="1000"/>
                                          </p:stCondLst>
                                        </p:cTn>
                                        <p:tgtEl>
                                          <p:spTgt spid="259"/>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260"/>
                                        </p:tgtEl>
                                        <p:attrNameLst>
                                          <p:attrName>style.visibility</p:attrName>
                                        </p:attrNameLst>
                                      </p:cBhvr>
                                      <p:to>
                                        <p:strVal val="visible"/>
                                      </p:to>
                                    </p:set>
                                    <p:anim calcmode="lin" valueType="num">
                                      <p:cBhvr additive="base">
                                        <p:cTn dur="1000"/>
                                        <p:tgtEl>
                                          <p:spTgt spid="26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1">
                                  <p:stCondLst>
                                    <p:cond delay="0"/>
                                  </p:stCondLst>
                                  <p:childTnLst>
                                    <p:anim calcmode="lin" valueType="num">
                                      <p:cBhvr additive="base">
                                        <p:cTn dur="1000"/>
                                        <p:tgtEl>
                                          <p:spTgt spid="260"/>
                                        </p:tgtEl>
                                        <p:attrNameLst>
                                          <p:attrName>ppt_y</p:attrName>
                                        </p:attrNameLst>
                                      </p:cBhvr>
                                      <p:tavLst>
                                        <p:tav fmla="" tm="0">
                                          <p:val>
                                            <p:strVal val="#ppt_y"/>
                                          </p:val>
                                        </p:tav>
                                        <p:tav fmla="" tm="100000">
                                          <p:val>
                                            <p:strVal val="#ppt_y-1"/>
                                          </p:val>
                                        </p:tav>
                                      </p:tavLst>
                                    </p:anim>
                                    <p:set>
                                      <p:cBhvr>
                                        <p:cTn dur="1" fill="hold">
                                          <p:stCondLst>
                                            <p:cond delay="1000"/>
                                          </p:stCondLst>
                                        </p:cTn>
                                        <p:tgtEl>
                                          <p:spTgt spid="260"/>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261"/>
                                        </p:tgtEl>
                                        <p:attrNameLst>
                                          <p:attrName>style.visibility</p:attrName>
                                        </p:attrNameLst>
                                      </p:cBhvr>
                                      <p:to>
                                        <p:strVal val="visible"/>
                                      </p:to>
                                    </p:set>
                                    <p:anim calcmode="lin" valueType="num">
                                      <p:cBhvr additive="base">
                                        <p:cTn dur="1000"/>
                                        <p:tgtEl>
                                          <p:spTgt spid="26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1">
                                  <p:stCondLst>
                                    <p:cond delay="0"/>
                                  </p:stCondLst>
                                  <p:childTnLst>
                                    <p:anim calcmode="lin" valueType="num">
                                      <p:cBhvr additive="base">
                                        <p:cTn dur="1000"/>
                                        <p:tgtEl>
                                          <p:spTgt spid="261"/>
                                        </p:tgtEl>
                                        <p:attrNameLst>
                                          <p:attrName>ppt_y</p:attrName>
                                        </p:attrNameLst>
                                      </p:cBhvr>
                                      <p:tavLst>
                                        <p:tav fmla="" tm="0">
                                          <p:val>
                                            <p:strVal val="#ppt_y"/>
                                          </p:val>
                                        </p:tav>
                                        <p:tav fmla="" tm="100000">
                                          <p:val>
                                            <p:strVal val="#ppt_y-1"/>
                                          </p:val>
                                        </p:tav>
                                      </p:tavLst>
                                    </p:anim>
                                    <p:set>
                                      <p:cBhvr>
                                        <p:cTn dur="1" fill="hold">
                                          <p:stCondLst>
                                            <p:cond delay="1000"/>
                                          </p:stCondLst>
                                        </p:cTn>
                                        <p:tgtEl>
                                          <p:spTgt spid="26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62"/>
                                        </p:tgtEl>
                                      </p:cBhvr>
                                    </p:animEffect>
                                    <p:set>
                                      <p:cBhvr>
                                        <p:cTn dur="1" fill="hold">
                                          <p:stCondLst>
                                            <p:cond delay="1000"/>
                                          </p:stCondLst>
                                        </p:cTn>
                                        <p:tgtEl>
                                          <p:spTgt spid="26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63"/>
                                        </p:tgtEl>
                                      </p:cBhvr>
                                    </p:animEffect>
                                    <p:set>
                                      <p:cBhvr>
                                        <p:cTn dur="1" fill="hold">
                                          <p:stCondLst>
                                            <p:cond delay="1000"/>
                                          </p:stCondLst>
                                        </p:cTn>
                                        <p:tgtEl>
                                          <p:spTgt spid="263"/>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pic>
        <p:nvPicPr>
          <p:cNvPr id="268" name="Google Shape;268;p22"/>
          <p:cNvPicPr preferRelativeResize="0"/>
          <p:nvPr/>
        </p:nvPicPr>
        <p:blipFill>
          <a:blip r:embed="rId3">
            <a:alphaModFix/>
          </a:blip>
          <a:stretch>
            <a:fillRect/>
          </a:stretch>
        </p:blipFill>
        <p:spPr>
          <a:xfrm>
            <a:off x="1250100" y="284400"/>
            <a:ext cx="7296525" cy="4574700"/>
          </a:xfrm>
          <a:prstGeom prst="rect">
            <a:avLst/>
          </a:prstGeom>
          <a:noFill/>
          <a:ln>
            <a:noFill/>
          </a:ln>
        </p:spPr>
      </p:pic>
      <p:pic>
        <p:nvPicPr>
          <p:cNvPr id="269" name="Google Shape;269;p22"/>
          <p:cNvPicPr preferRelativeResize="0"/>
          <p:nvPr/>
        </p:nvPicPr>
        <p:blipFill>
          <a:blip r:embed="rId4">
            <a:alphaModFix/>
          </a:blip>
          <a:stretch>
            <a:fillRect/>
          </a:stretch>
        </p:blipFill>
        <p:spPr>
          <a:xfrm>
            <a:off x="1250100" y="284400"/>
            <a:ext cx="7296526" cy="4574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68"/>
                                        </p:tgtEl>
                                        <p:attrNameLst>
                                          <p:attrName>style.visibility</p:attrName>
                                        </p:attrNameLst>
                                      </p:cBhvr>
                                      <p:to>
                                        <p:strVal val="visible"/>
                                      </p:to>
                                    </p:set>
                                    <p:anim calcmode="lin" valueType="num">
                                      <p:cBhvr additive="base">
                                        <p:cTn dur="1100"/>
                                        <p:tgtEl>
                                          <p:spTgt spid="268"/>
                                        </p:tgtEl>
                                        <p:attrNameLst>
                                          <p:attrName>ppt_w</p:attrName>
                                        </p:attrNameLst>
                                      </p:cBhvr>
                                      <p:tavLst>
                                        <p:tav fmla="" tm="0">
                                          <p:val>
                                            <p:strVal val="0"/>
                                          </p:val>
                                        </p:tav>
                                        <p:tav fmla="" tm="100000">
                                          <p:val>
                                            <p:strVal val="#ppt_w"/>
                                          </p:val>
                                        </p:tav>
                                      </p:tavLst>
                                    </p:anim>
                                    <p:anim calcmode="lin" valueType="num">
                                      <p:cBhvr additive="base">
                                        <p:cTn dur="1100"/>
                                        <p:tgtEl>
                                          <p:spTgt spid="268"/>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69"/>
                                        </p:tgtEl>
                                        <p:attrNameLst>
                                          <p:attrName>style.visibility</p:attrName>
                                        </p:attrNameLst>
                                      </p:cBhvr>
                                      <p:to>
                                        <p:strVal val="visible"/>
                                      </p:to>
                                    </p:set>
                                    <p:anim calcmode="lin" valueType="num">
                                      <p:cBhvr additive="base">
                                        <p:cTn dur="1000"/>
                                        <p:tgtEl>
                                          <p:spTgt spid="269"/>
                                        </p:tgtEl>
                                        <p:attrNameLst>
                                          <p:attrName>ppt_w</p:attrName>
                                        </p:attrNameLst>
                                      </p:cBhvr>
                                      <p:tavLst>
                                        <p:tav fmla="" tm="0">
                                          <p:val>
                                            <p:strVal val="0"/>
                                          </p:val>
                                        </p:tav>
                                        <p:tav fmla="" tm="100000">
                                          <p:val>
                                            <p:strVal val="#ppt_w"/>
                                          </p:val>
                                        </p:tav>
                                      </p:tavLst>
                                    </p:anim>
                                    <p:anim calcmode="lin" valueType="num">
                                      <p:cBhvr additive="base">
                                        <p:cTn dur="1000"/>
                                        <p:tgtEl>
                                          <p:spTgt spid="269"/>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PROCESO DE CREACIÓN DE LA GRILLA</a:t>
            </a:r>
            <a:endParaRPr/>
          </a:p>
        </p:txBody>
      </p:sp>
      <p:pic>
        <p:nvPicPr>
          <p:cNvPr id="275" name="Google Shape;275;p23"/>
          <p:cNvPicPr preferRelativeResize="0"/>
          <p:nvPr/>
        </p:nvPicPr>
        <p:blipFill>
          <a:blip r:embed="rId3">
            <a:alphaModFix/>
          </a:blip>
          <a:stretch>
            <a:fillRect/>
          </a:stretch>
        </p:blipFill>
        <p:spPr>
          <a:xfrm>
            <a:off x="1608225" y="987300"/>
            <a:ext cx="6968175" cy="3927849"/>
          </a:xfrm>
          <a:prstGeom prst="rect">
            <a:avLst/>
          </a:prstGeom>
          <a:noFill/>
          <a:ln cap="flat" cmpd="sng" w="19050">
            <a:solidFill>
              <a:srgbClr val="FFFFFF"/>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24"/>
          <p:cNvSpPr txBox="1"/>
          <p:nvPr>
            <p:ph type="title"/>
          </p:nvPr>
        </p:nvSpPr>
        <p:spPr>
          <a:xfrm>
            <a:off x="1297500" y="393750"/>
            <a:ext cx="4980600" cy="57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PROCESAMIENTO DE JUGADA</a:t>
            </a:r>
            <a:endParaRPr/>
          </a:p>
        </p:txBody>
      </p:sp>
      <p:sp>
        <p:nvSpPr>
          <p:cNvPr id="281" name="Google Shape;281;p24"/>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pic>
        <p:nvPicPr>
          <p:cNvPr id="282" name="Google Shape;282;p24"/>
          <p:cNvPicPr preferRelativeResize="0"/>
          <p:nvPr/>
        </p:nvPicPr>
        <p:blipFill>
          <a:blip r:embed="rId3">
            <a:alphaModFix/>
          </a:blip>
          <a:stretch>
            <a:fillRect/>
          </a:stretch>
        </p:blipFill>
        <p:spPr>
          <a:xfrm>
            <a:off x="1115425" y="968850"/>
            <a:ext cx="6249025" cy="3869849"/>
          </a:xfrm>
          <a:prstGeom prst="rect">
            <a:avLst/>
          </a:prstGeom>
          <a:noFill/>
          <a:ln cap="flat" cmpd="sng" w="19050">
            <a:solidFill>
              <a:srgbClr val="FFFFFF"/>
            </a:solidFill>
            <a:prstDash val="solid"/>
            <a:round/>
            <a:headEnd len="sm" w="sm" type="none"/>
            <a:tailEnd len="sm" w="sm" type="none"/>
          </a:ln>
        </p:spPr>
      </p:pic>
      <p:pic>
        <p:nvPicPr>
          <p:cNvPr id="283" name="Google Shape;283;p24"/>
          <p:cNvPicPr preferRelativeResize="0"/>
          <p:nvPr/>
        </p:nvPicPr>
        <p:blipFill>
          <a:blip r:embed="rId4">
            <a:alphaModFix/>
          </a:blip>
          <a:stretch>
            <a:fillRect/>
          </a:stretch>
        </p:blipFill>
        <p:spPr>
          <a:xfrm>
            <a:off x="1115425" y="1273651"/>
            <a:ext cx="6869426" cy="3185750"/>
          </a:xfrm>
          <a:prstGeom prst="rect">
            <a:avLst/>
          </a:prstGeom>
          <a:noFill/>
          <a:ln cap="flat" cmpd="sng" w="19050">
            <a:solidFill>
              <a:srgbClr val="FFFFFF"/>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82"/>
                                        </p:tgtEl>
                                        <p:attrNameLst>
                                          <p:attrName>style.visibility</p:attrName>
                                        </p:attrNameLst>
                                      </p:cBhvr>
                                      <p:to>
                                        <p:strVal val="visible"/>
                                      </p:to>
                                    </p:set>
                                    <p:anim calcmode="lin" valueType="num">
                                      <p:cBhvr additive="base">
                                        <p:cTn dur="1000"/>
                                        <p:tgtEl>
                                          <p:spTgt spid="282"/>
                                        </p:tgtEl>
                                        <p:attrNameLst>
                                          <p:attrName>ppt_w</p:attrName>
                                        </p:attrNameLst>
                                      </p:cBhvr>
                                      <p:tavLst>
                                        <p:tav fmla="" tm="0">
                                          <p:val>
                                            <p:strVal val="0"/>
                                          </p:val>
                                        </p:tav>
                                        <p:tav fmla="" tm="100000">
                                          <p:val>
                                            <p:strVal val="#ppt_w"/>
                                          </p:val>
                                        </p:tav>
                                      </p:tavLst>
                                    </p:anim>
                                    <p:anim calcmode="lin" valueType="num">
                                      <p:cBhvr additive="base">
                                        <p:cTn dur="1000"/>
                                        <p:tgtEl>
                                          <p:spTgt spid="282"/>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282"/>
                                        </p:tgtEl>
                                        <p:attrNameLst>
                                          <p:attrName>ppt_x</p:attrName>
                                        </p:attrNameLst>
                                      </p:cBhvr>
                                      <p:tavLst>
                                        <p:tav fmla="" tm="0">
                                          <p:val>
                                            <p:strVal val="#ppt_x"/>
                                          </p:val>
                                        </p:tav>
                                        <p:tav fmla="" tm="100000">
                                          <p:val>
                                            <p:strVal val="#ppt_x+1"/>
                                          </p:val>
                                        </p:tav>
                                      </p:tavLst>
                                    </p:anim>
                                    <p:set>
                                      <p:cBhvr>
                                        <p:cTn dur="1" fill="hold">
                                          <p:stCondLst>
                                            <p:cond delay="1000"/>
                                          </p:stCondLst>
                                        </p:cTn>
                                        <p:tgtEl>
                                          <p:spTgt spid="282"/>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283"/>
                                        </p:tgtEl>
                                        <p:attrNameLst>
                                          <p:attrName>style.visibility</p:attrName>
                                        </p:attrNameLst>
                                      </p:cBhvr>
                                      <p:to>
                                        <p:strVal val="visible"/>
                                      </p:to>
                                    </p:set>
                                    <p:anim calcmode="lin" valueType="num">
                                      <p:cBhvr additive="base">
                                        <p:cTn dur="1000"/>
                                        <p:tgtEl>
                                          <p:spTgt spid="283"/>
                                        </p:tgtEl>
                                        <p:attrNameLst>
                                          <p:attrName>ppt_w</p:attrName>
                                        </p:attrNameLst>
                                      </p:cBhvr>
                                      <p:tavLst>
                                        <p:tav fmla="" tm="0">
                                          <p:val>
                                            <p:strVal val="0"/>
                                          </p:val>
                                        </p:tav>
                                        <p:tav fmla="" tm="100000">
                                          <p:val>
                                            <p:strVal val="#ppt_w"/>
                                          </p:val>
                                        </p:tav>
                                      </p:tavLst>
                                    </p:anim>
                                    <p:anim calcmode="lin" valueType="num">
                                      <p:cBhvr additive="base">
                                        <p:cTn dur="1000"/>
                                        <p:tgtEl>
                                          <p:spTgt spid="28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25"/>
          <p:cNvSpPr txBox="1"/>
          <p:nvPr>
            <p:ph type="title"/>
          </p:nvPr>
        </p:nvSpPr>
        <p:spPr>
          <a:xfrm>
            <a:off x="1297500" y="393750"/>
            <a:ext cx="4980600" cy="57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MUESTRA DE RESULTADOS</a:t>
            </a:r>
            <a:endParaRPr/>
          </a:p>
        </p:txBody>
      </p:sp>
      <p:sp>
        <p:nvSpPr>
          <p:cNvPr id="289" name="Google Shape;289;p25"/>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pic>
        <p:nvPicPr>
          <p:cNvPr id="290" name="Google Shape;290;p25"/>
          <p:cNvPicPr preferRelativeResize="0"/>
          <p:nvPr/>
        </p:nvPicPr>
        <p:blipFill>
          <a:blip r:embed="rId3">
            <a:alphaModFix/>
          </a:blip>
          <a:stretch>
            <a:fillRect/>
          </a:stretch>
        </p:blipFill>
        <p:spPr>
          <a:xfrm>
            <a:off x="1097975" y="899550"/>
            <a:ext cx="6599050" cy="4052551"/>
          </a:xfrm>
          <a:prstGeom prst="rect">
            <a:avLst/>
          </a:prstGeom>
          <a:noFill/>
          <a:ln>
            <a:noFill/>
          </a:ln>
        </p:spPr>
      </p:pic>
      <p:pic>
        <p:nvPicPr>
          <p:cNvPr id="291" name="Google Shape;291;p25"/>
          <p:cNvPicPr preferRelativeResize="0"/>
          <p:nvPr/>
        </p:nvPicPr>
        <p:blipFill>
          <a:blip r:embed="rId4">
            <a:alphaModFix/>
          </a:blip>
          <a:stretch>
            <a:fillRect/>
          </a:stretch>
        </p:blipFill>
        <p:spPr>
          <a:xfrm>
            <a:off x="1097975" y="899550"/>
            <a:ext cx="6599051" cy="4052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90"/>
                                        </p:tgtEl>
                                        <p:attrNameLst>
                                          <p:attrName>style.visibility</p:attrName>
                                        </p:attrNameLst>
                                      </p:cBhvr>
                                      <p:to>
                                        <p:strVal val="visible"/>
                                      </p:to>
                                    </p:set>
                                    <p:anim calcmode="lin" valueType="num">
                                      <p:cBhvr additive="base">
                                        <p:cTn dur="1000"/>
                                        <p:tgtEl>
                                          <p:spTgt spid="290"/>
                                        </p:tgtEl>
                                        <p:attrNameLst>
                                          <p:attrName>ppt_w</p:attrName>
                                        </p:attrNameLst>
                                      </p:cBhvr>
                                      <p:tavLst>
                                        <p:tav fmla="" tm="0">
                                          <p:val>
                                            <p:strVal val="0"/>
                                          </p:val>
                                        </p:tav>
                                        <p:tav fmla="" tm="100000">
                                          <p:val>
                                            <p:strVal val="#ppt_w"/>
                                          </p:val>
                                        </p:tav>
                                      </p:tavLst>
                                    </p:anim>
                                    <p:anim calcmode="lin" valueType="num">
                                      <p:cBhvr additive="base">
                                        <p:cTn dur="1000"/>
                                        <p:tgtEl>
                                          <p:spTgt spid="290"/>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91"/>
                                        </p:tgtEl>
                                        <p:attrNameLst>
                                          <p:attrName>style.visibility</p:attrName>
                                        </p:attrNameLst>
                                      </p:cBhvr>
                                      <p:to>
                                        <p:strVal val="visible"/>
                                      </p:to>
                                    </p:set>
                                    <p:anim calcmode="lin" valueType="num">
                                      <p:cBhvr additive="base">
                                        <p:cTn dur="1000"/>
                                        <p:tgtEl>
                                          <p:spTgt spid="291"/>
                                        </p:tgtEl>
                                        <p:attrNameLst>
                                          <p:attrName>ppt_w</p:attrName>
                                        </p:attrNameLst>
                                      </p:cBhvr>
                                      <p:tavLst>
                                        <p:tav fmla="" tm="0">
                                          <p:val>
                                            <p:strVal val="0"/>
                                          </p:val>
                                        </p:tav>
                                        <p:tav fmla="" tm="100000">
                                          <p:val>
                                            <p:strVal val="#ppt_w"/>
                                          </p:val>
                                        </p:tav>
                                      </p:tavLst>
                                    </p:anim>
                                    <p:anim calcmode="lin" valueType="num">
                                      <p:cBhvr additive="base">
                                        <p:cTn dur="1000"/>
                                        <p:tgtEl>
                                          <p:spTgt spid="29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